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Peace Sans" charset="1" panose="02000505040000020004"/>
      <p:regular r:id="rId10"/>
    </p:embeddedFont>
    <p:embeddedFont>
      <p:font typeface="Sifonn Outline" charset="1" panose="00000000000000000000"/>
      <p:regular r:id="rId11"/>
    </p:embeddedFont>
    <p:embeddedFont>
      <p:font typeface="League Gothic" charset="1" panose="00000500000000000000"/>
      <p:regular r:id="rId12"/>
    </p:embeddedFont>
    <p:embeddedFont>
      <p:font typeface="League Gothic Italics" charset="1" panose="000005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Arita Buri Bold" charset="1" panose="02020603020101020101"/>
      <p:regular r:id="rId22"/>
    </p:embeddedFont>
    <p:embeddedFont>
      <p:font typeface="Arita Buri Bold Bold" charset="1" panose="02000803000000000000"/>
      <p:regular r:id="rId23"/>
    </p:embeddedFont>
    <p:embeddedFont>
      <p:font typeface="Arita Buri Bold Italics" charset="1" panose="02000803000000000000"/>
      <p:regular r:id="rId24"/>
    </p:embeddedFont>
    <p:embeddedFont>
      <p:font typeface="Arita Buri Bold Bold Italics" charset="1" panose="02000803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3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7.png" Type="http://schemas.openxmlformats.org/officeDocument/2006/relationships/image"/><Relationship Id="rId15" Target="../media/image8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11.png" Type="http://schemas.openxmlformats.org/officeDocument/2006/relationships/image"/><Relationship Id="rId19" Target="../media/image12.svg" Type="http://schemas.openxmlformats.org/officeDocument/2006/relationships/image"/><Relationship Id="rId2" Target="../media/image27.png" Type="http://schemas.openxmlformats.org/officeDocument/2006/relationships/image"/><Relationship Id="rId20" Target="../media/image39.png" Type="http://schemas.openxmlformats.org/officeDocument/2006/relationships/image"/><Relationship Id="rId21" Target="../media/image40.svg" Type="http://schemas.openxmlformats.org/officeDocument/2006/relationships/image"/><Relationship Id="rId22" Target="../media/image41.png" Type="http://schemas.openxmlformats.org/officeDocument/2006/relationships/image"/><Relationship Id="rId23" Target="../media/image42.svg" Type="http://schemas.openxmlformats.org/officeDocument/2006/relationships/image"/><Relationship Id="rId24" Target="../media/image43.png" Type="http://schemas.openxmlformats.org/officeDocument/2006/relationships/image"/><Relationship Id="rId25" Target="../media/image44.png" Type="http://schemas.openxmlformats.org/officeDocument/2006/relationships/image"/><Relationship Id="rId26" Target="../media/image45.svg" Type="http://schemas.openxmlformats.org/officeDocument/2006/relationships/image"/><Relationship Id="rId27" Target="../media/image46.png" Type="http://schemas.openxmlformats.org/officeDocument/2006/relationships/image"/><Relationship Id="rId28" Target="../media/image47.png" Type="http://schemas.openxmlformats.org/officeDocument/2006/relationships/image"/><Relationship Id="rId29" Target="../media/image48.svg" Type="http://schemas.openxmlformats.org/officeDocument/2006/relationships/image"/><Relationship Id="rId3" Target="../media/image28.svg" Type="http://schemas.openxmlformats.org/officeDocument/2006/relationships/image"/><Relationship Id="rId30" Target="../media/image15.png" Type="http://schemas.openxmlformats.org/officeDocument/2006/relationships/image"/><Relationship Id="rId31" Target="../media/image16.svg" Type="http://schemas.openxmlformats.org/officeDocument/2006/relationships/image"/><Relationship Id="rId32" Target="../media/image49.png" Type="http://schemas.openxmlformats.org/officeDocument/2006/relationships/image"/><Relationship Id="rId33" Target="../media/image50.svg" Type="http://schemas.openxmlformats.org/officeDocument/2006/relationships/image"/><Relationship Id="rId34" Target="../media/image51.png" Type="http://schemas.openxmlformats.org/officeDocument/2006/relationships/image"/><Relationship Id="rId35" Target="../media/image52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786" r="0" b="778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863325" y="162312"/>
            <a:ext cx="5140495" cy="173277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24675" y="3751626"/>
            <a:ext cx="7438651" cy="317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59"/>
              </a:lnSpc>
            </a:pPr>
            <a:r>
              <a:rPr lang="en-US" sz="13437">
                <a:solidFill>
                  <a:srgbClr val="000000"/>
                </a:solidFill>
                <a:latin typeface="League Gothic"/>
              </a:rPr>
              <a:t>PROJETO INDIVIDUAL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37800" y="4962847"/>
            <a:ext cx="6366001" cy="103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7"/>
              </a:lnSpc>
            </a:pPr>
            <a:r>
              <a:rPr lang="en-US" sz="8268">
                <a:solidFill>
                  <a:srgbClr val="FFFFFF"/>
                </a:solidFill>
                <a:latin typeface="Peace Sans Italics"/>
              </a:rPr>
              <a:t>CULINARIA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9683" y="2284961"/>
            <a:ext cx="11928635" cy="103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7"/>
              </a:lnSpc>
            </a:pPr>
            <a:r>
              <a:rPr lang="en-US" sz="8268">
                <a:solidFill>
                  <a:srgbClr val="FFFFFF"/>
                </a:solidFill>
                <a:latin typeface="Peace Sans Italics"/>
              </a:rPr>
              <a:t>CONTEXTO DO TEMA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86855" y="4653915"/>
            <a:ext cx="1431429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80" indent="-561340" lvl="1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431C16"/>
                </a:solidFill>
                <a:latin typeface="Peace Sans"/>
              </a:rPr>
              <a:t>Momento da historia (LINHA DA VIDA)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01845" y="6248672"/>
            <a:ext cx="728431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80" indent="-561340" lvl="1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431C16"/>
                </a:solidFill>
                <a:latin typeface="Peace Sans"/>
              </a:rPr>
              <a:t>Maior dificuldade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60406" y="7778115"/>
            <a:ext cx="4167188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80" indent="-561340" lvl="1">
              <a:lnSpc>
                <a:spcPts val="7280"/>
              </a:lnSpc>
              <a:buFont typeface="Arial"/>
              <a:buChar char="•"/>
            </a:pPr>
            <a:r>
              <a:rPr lang="en-US" sz="5200">
                <a:solidFill>
                  <a:srgbClr val="431C16"/>
                </a:solidFill>
                <a:latin typeface="Peace Sans"/>
              </a:rPr>
              <a:t>Gratidão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79683" y="2284961"/>
            <a:ext cx="13044426" cy="103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7"/>
              </a:lnSpc>
            </a:pPr>
            <a:r>
              <a:rPr lang="en-US" sz="8268">
                <a:solidFill>
                  <a:srgbClr val="FFFFFF"/>
                </a:solidFill>
                <a:latin typeface="Peace Sans Italics"/>
              </a:rPr>
              <a:t>SITE / APLICAÇÃO WEB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40232" y="4193540"/>
            <a:ext cx="12007536" cy="180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431C16"/>
                </a:solidFill>
                <a:latin typeface="Peace Sans"/>
              </a:rPr>
              <a:t>Site para  compartilhamento de Receitas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768484" y="6382384"/>
            <a:ext cx="3560910" cy="26674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3890191">
            <a:off x="1336049" y="4853444"/>
            <a:ext cx="1645469" cy="12146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18807" y="4439916"/>
            <a:ext cx="1974891" cy="20417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true" rot="3110683">
            <a:off x="9010722" y="3165449"/>
            <a:ext cx="1841741" cy="65633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1163126">
            <a:off x="7437437" y="4848899"/>
            <a:ext cx="2117779" cy="851135"/>
            <a:chOff x="0" y="0"/>
            <a:chExt cx="2823705" cy="113484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975533" y="46374"/>
              <a:ext cx="1824163" cy="978415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39442" y="78216"/>
              <a:ext cx="1824163" cy="978415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81609" y="167048"/>
            <a:ext cx="2292384" cy="249172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5808" y="2658770"/>
            <a:ext cx="2326164" cy="2245806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-1196578">
            <a:off x="11988971" y="4656650"/>
            <a:ext cx="3074477" cy="1235632"/>
            <a:chOff x="0" y="0"/>
            <a:chExt cx="4099303" cy="164750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1416225" y="67323"/>
              <a:ext cx="2648222" cy="1420410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57259" y="113550"/>
              <a:ext cx="2648222" cy="142041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3288453" y="3582931"/>
            <a:ext cx="4067761" cy="3143566"/>
            <a:chOff x="0" y="0"/>
            <a:chExt cx="5423681" cy="419142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423681" cy="4191421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45931" y="272859"/>
              <a:ext cx="2881873" cy="3007647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86867" y="272859"/>
              <a:ext cx="2881873" cy="3007647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04670" y="272859"/>
              <a:ext cx="3338903" cy="2847174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427803" y="706053"/>
              <a:ext cx="1422789" cy="1184795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146064" y="1890848"/>
              <a:ext cx="1189057" cy="1243310"/>
            </a:xfrm>
            <a:prstGeom prst="rect">
              <a:avLst/>
            </a:prstGeom>
          </p:spPr>
        </p:pic>
      </p:grpSp>
      <p:sp>
        <p:nvSpPr>
          <p:cNvPr name="TextBox 21" id="21"/>
          <p:cNvSpPr txBox="true"/>
          <p:nvPr/>
        </p:nvSpPr>
        <p:spPr>
          <a:xfrm rot="0">
            <a:off x="2560007" y="6658739"/>
            <a:ext cx="498297" cy="61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60007" y="8430197"/>
            <a:ext cx="498297" cy="61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-2813958">
            <a:off x="150522" y="1167993"/>
            <a:ext cx="3535809" cy="135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</a:pPr>
            <a:r>
              <a:rPr lang="en-US" sz="9806" spc="686">
                <a:solidFill>
                  <a:srgbClr val="4C6FBF"/>
                </a:solidFill>
                <a:latin typeface="Sifonn Outline Bold"/>
              </a:rPr>
              <a:t>HLD</a:t>
            </a:r>
          </a:p>
        </p:txBody>
      </p:sp>
      <p:sp>
        <p:nvSpPr>
          <p:cNvPr name="TextBox 24" id="24"/>
          <p:cNvSpPr txBox="true"/>
          <p:nvPr/>
        </p:nvSpPr>
        <p:spPr>
          <a:xfrm rot="-2813958">
            <a:off x="574544" y="2366316"/>
            <a:ext cx="3535809" cy="19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330701" y="8983155"/>
            <a:ext cx="2171845" cy="6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FFFFFF"/>
                </a:solidFill>
                <a:latin typeface="Open Sans Bold"/>
              </a:rPr>
              <a:t>USUARIO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838849" y="6926034"/>
            <a:ext cx="966968" cy="6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FFFFFF"/>
                </a:solidFill>
                <a:latin typeface="Open Sans Bold"/>
              </a:rPr>
              <a:t>SITE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95918" y="6669347"/>
            <a:ext cx="820668" cy="50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967">
                <a:solidFill>
                  <a:srgbClr val="FFFFFF"/>
                </a:solidFill>
                <a:latin typeface="Open Sans Bold"/>
              </a:rPr>
              <a:t>WIFI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11821" y="2733773"/>
            <a:ext cx="2632179" cy="84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Open Sans Bold"/>
              </a:rPr>
              <a:t>PROVEDORA DE INTERNET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181991" y="5097564"/>
            <a:ext cx="2953797" cy="106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3071">
                <a:solidFill>
                  <a:srgbClr val="FFFFFF"/>
                </a:solidFill>
                <a:latin typeface="Open Sans Bold"/>
              </a:rPr>
              <a:t>BANCO DE DADOS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true" rot="-7474378">
            <a:off x="8553122" y="3631943"/>
            <a:ext cx="1841741" cy="656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6125" y="341199"/>
            <a:ext cx="6670221" cy="4665179"/>
            <a:chOff x="0" y="0"/>
            <a:chExt cx="2256347" cy="157809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256346" cy="1578098"/>
            </a:xfrm>
            <a:custGeom>
              <a:avLst/>
              <a:gdLst/>
              <a:ahLst/>
              <a:cxnLst/>
              <a:rect r="r" b="b" t="t" l="l"/>
              <a:pathLst>
                <a:path h="1578098" w="2256346">
                  <a:moveTo>
                    <a:pt x="0" y="0"/>
                  </a:moveTo>
                  <a:lnTo>
                    <a:pt x="2256346" y="0"/>
                  </a:lnTo>
                  <a:lnTo>
                    <a:pt x="2256346" y="1578098"/>
                  </a:lnTo>
                  <a:lnTo>
                    <a:pt x="0" y="1578098"/>
                  </a:lnTo>
                  <a:close/>
                </a:path>
              </a:pathLst>
            </a:custGeom>
            <a:solidFill>
              <a:srgbClr val="7B3C3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56543" y="2390986"/>
            <a:ext cx="1312171" cy="13121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26251" y="4407516"/>
            <a:ext cx="407852" cy="4131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86628" y="4506067"/>
            <a:ext cx="324608" cy="3318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60961" y="4537291"/>
            <a:ext cx="277668" cy="3006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54471" y="2782501"/>
            <a:ext cx="397741" cy="39774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113515" y="2203714"/>
            <a:ext cx="479653" cy="47965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8077853" y="3339452"/>
            <a:ext cx="550977" cy="55097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2705" y="505902"/>
            <a:ext cx="981020" cy="101421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9058" y="341199"/>
            <a:ext cx="1077292" cy="1170969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-66675">
            <a:off x="8512940" y="821832"/>
            <a:ext cx="1826622" cy="734119"/>
            <a:chOff x="0" y="0"/>
            <a:chExt cx="2435496" cy="978825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841414" y="39998"/>
              <a:ext cx="1573373" cy="843900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34019" y="67463"/>
              <a:ext cx="1573373" cy="84390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-2700000">
            <a:off x="10482801" y="2347958"/>
            <a:ext cx="1222222" cy="491211"/>
            <a:chOff x="0" y="0"/>
            <a:chExt cx="1629630" cy="654948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563004" y="26764"/>
              <a:ext cx="1052770" cy="564667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22763" y="45140"/>
              <a:ext cx="1052770" cy="564667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157802" y="5348372"/>
            <a:ext cx="6670221" cy="4665179"/>
            <a:chOff x="0" y="0"/>
            <a:chExt cx="2256347" cy="1578098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2256346" cy="1578098"/>
            </a:xfrm>
            <a:custGeom>
              <a:avLst/>
              <a:gdLst/>
              <a:ahLst/>
              <a:cxnLst/>
              <a:rect r="r" b="b" t="t" l="l"/>
              <a:pathLst>
                <a:path h="1578098" w="2256346">
                  <a:moveTo>
                    <a:pt x="0" y="0"/>
                  </a:moveTo>
                  <a:lnTo>
                    <a:pt x="2256346" y="0"/>
                  </a:lnTo>
                  <a:lnTo>
                    <a:pt x="2256346" y="1578098"/>
                  </a:lnTo>
                  <a:lnTo>
                    <a:pt x="0" y="1578098"/>
                  </a:lnTo>
                  <a:close/>
                </a:path>
              </a:pathLst>
            </a:custGeom>
            <a:solidFill>
              <a:srgbClr val="7B3C32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70307" y="7204211"/>
            <a:ext cx="1211638" cy="1211638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87055" y="6512003"/>
            <a:ext cx="905858" cy="936508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7725" y="5555769"/>
            <a:ext cx="994754" cy="1081255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24367">
            <a:off x="4816394" y="6941861"/>
            <a:ext cx="547869" cy="29385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05919">
            <a:off x="2763477" y="6135190"/>
            <a:ext cx="738434" cy="396069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81323" y="6665170"/>
            <a:ext cx="1463557" cy="18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"/>
              </a:lnSpc>
            </a:pPr>
            <a:r>
              <a:rPr lang="en-US" sz="1008">
                <a:solidFill>
                  <a:srgbClr val="FFFFFF"/>
                </a:solidFill>
                <a:latin typeface="Open Sans Bold"/>
              </a:rPr>
              <a:t>INTENET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427183" y="5348372"/>
            <a:ext cx="6670221" cy="4665179"/>
            <a:chOff x="0" y="0"/>
            <a:chExt cx="2256347" cy="1578098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256346" cy="1578098"/>
            </a:xfrm>
            <a:custGeom>
              <a:avLst/>
              <a:gdLst/>
              <a:ahLst/>
              <a:cxnLst/>
              <a:rect r="r" b="b" t="t" l="l"/>
              <a:pathLst>
                <a:path h="1578098" w="2256346">
                  <a:moveTo>
                    <a:pt x="0" y="0"/>
                  </a:moveTo>
                  <a:lnTo>
                    <a:pt x="2256346" y="0"/>
                  </a:lnTo>
                  <a:lnTo>
                    <a:pt x="2256346" y="1578098"/>
                  </a:lnTo>
                  <a:lnTo>
                    <a:pt x="0" y="1578098"/>
                  </a:lnTo>
                  <a:close/>
                </a:path>
              </a:pathLst>
            </a:custGeom>
            <a:solidFill>
              <a:srgbClr val="7B3C32"/>
            </a:solidFill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3388" y="7866650"/>
            <a:ext cx="905858" cy="936508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99061" y="5355016"/>
            <a:ext cx="994754" cy="108125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6802876">
            <a:off x="12519349" y="7259240"/>
            <a:ext cx="611533" cy="328004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94596" y="8894215"/>
            <a:ext cx="469871" cy="53616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15950" r="0" b="0"/>
          <a:stretch>
            <a:fillRect/>
          </a:stretch>
        </p:blipFill>
        <p:spPr>
          <a:xfrm flipH="false" flipV="false" rot="0">
            <a:off x="5399860" y="8973126"/>
            <a:ext cx="385761" cy="457249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rcRect l="0" t="16326" r="0" b="0"/>
          <a:stretch>
            <a:fillRect/>
          </a:stretch>
        </p:blipFill>
        <p:spPr>
          <a:xfrm flipH="false" flipV="false" rot="0">
            <a:off x="6353829" y="9011075"/>
            <a:ext cx="455760" cy="381352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21013">
            <a:off x="2621428" y="6572215"/>
            <a:ext cx="738434" cy="396069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98300">
            <a:off x="4528692" y="7290717"/>
            <a:ext cx="547869" cy="293857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0772" y="7437645"/>
            <a:ext cx="1017620" cy="101762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rcRect l="0" t="0" r="0" b="0"/>
          <a:stretch>
            <a:fillRect/>
          </a:stretch>
        </p:blipFill>
        <p:spPr>
          <a:xfrm flipH="false" flipV="false" rot="0">
            <a:off x="1970772" y="8671776"/>
            <a:ext cx="1059950" cy="105995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8789812" y="3804280"/>
            <a:ext cx="1682040" cy="19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3"/>
              </a:lnSpc>
            </a:pPr>
            <a:r>
              <a:rPr lang="en-US" sz="1159">
                <a:solidFill>
                  <a:srgbClr val="FFFFFF"/>
                </a:solidFill>
                <a:latin typeface="Open Sans Bold"/>
              </a:rPr>
              <a:t>DESKTOP / NOTEBOOK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003242" y="4077969"/>
            <a:ext cx="1218773" cy="14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FFFFF"/>
                </a:solidFill>
                <a:latin typeface="Open Sans Bold"/>
              </a:rPr>
              <a:t>I3 - 2GB RAM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64277" y="1703596"/>
            <a:ext cx="1682040" cy="19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3"/>
              </a:lnSpc>
            </a:pPr>
            <a:r>
              <a:rPr lang="en-US" sz="1159">
                <a:solidFill>
                  <a:srgbClr val="FFFFFF"/>
                </a:solidFill>
                <a:latin typeface="Open Sans Bold"/>
              </a:rPr>
              <a:t>ROTEADOR WIFI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64467" y="1493118"/>
            <a:ext cx="1584992" cy="18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9"/>
              </a:lnSpc>
            </a:pPr>
            <a:r>
              <a:rPr lang="en-US" sz="1092">
                <a:solidFill>
                  <a:srgbClr val="FFFFFF"/>
                </a:solidFill>
                <a:latin typeface="Open Sans Bold"/>
              </a:rPr>
              <a:t>INTENET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547576" y="1741359"/>
            <a:ext cx="1218773" cy="29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FFFFF"/>
                </a:solidFill>
                <a:latin typeface="Open Sans Bold"/>
              </a:rPr>
              <a:t>FIBRA OPTICA -</a:t>
            </a:r>
          </a:p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FFFFF"/>
                </a:solidFill>
                <a:latin typeface="Open Sans Bold"/>
              </a:rPr>
              <a:t>A PARTIR DE 5MB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70307" y="8488246"/>
            <a:ext cx="1553169" cy="1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FFFFFF"/>
                </a:solidFill>
                <a:latin typeface="Open Sans Bold"/>
              </a:rPr>
              <a:t>DESKTOP / NOTEBOOK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84193" y="8725123"/>
            <a:ext cx="1125396" cy="12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I3 - 4GB RAM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551664" y="7984138"/>
            <a:ext cx="1553169" cy="1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FFFFFF"/>
                </a:solidFill>
                <a:latin typeface="Open Sans Bold"/>
              </a:rPr>
              <a:t>ROTEADOR WIFI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50404" y="6903040"/>
            <a:ext cx="1125396" cy="2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FIBRA OPTICA -</a:t>
            </a:r>
          </a:p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A PARTIR DE 5MB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713381" y="8963601"/>
            <a:ext cx="1553169" cy="1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FFFFFF"/>
                </a:solidFill>
                <a:latin typeface="Open Sans Bold"/>
              </a:rPr>
              <a:t>ROTEADOR WIFI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25116" y="6501579"/>
            <a:ext cx="1463557" cy="18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"/>
              </a:lnSpc>
            </a:pPr>
            <a:r>
              <a:rPr lang="en-US" sz="1008">
                <a:solidFill>
                  <a:srgbClr val="FFFFFF"/>
                </a:solidFill>
                <a:latin typeface="Open Sans Bold"/>
              </a:rPr>
              <a:t>INTENET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994196" y="6760724"/>
            <a:ext cx="1125396" cy="2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FIBRA OPTICA -</a:t>
            </a:r>
          </a:p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A PARTIR DE 5MB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457523" y="9507131"/>
            <a:ext cx="3237205" cy="38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FFFFFF"/>
                </a:solidFill>
                <a:latin typeface="Open Sans Bold"/>
              </a:rPr>
              <a:t>LINGUAGENS DO SITE</a:t>
            </a:r>
          </a:p>
        </p:txBody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12914" y="5928530"/>
            <a:ext cx="1166946" cy="1166946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59914" y="8173411"/>
            <a:ext cx="1240319" cy="1197472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93816" y="9201751"/>
            <a:ext cx="863045" cy="453491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944" y="7447053"/>
            <a:ext cx="564258" cy="643863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15950" r="0" b="0"/>
          <a:stretch>
            <a:fillRect/>
          </a:stretch>
        </p:blipFill>
        <p:spPr>
          <a:xfrm flipH="false" flipV="false" rot="0">
            <a:off x="15517917" y="7585199"/>
            <a:ext cx="426651" cy="505717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4"/>
          <a:srcRect l="0" t="16326" r="0" b="0"/>
          <a:stretch>
            <a:fillRect/>
          </a:stretch>
        </p:blipFill>
        <p:spPr>
          <a:xfrm flipH="false" flipV="false" rot="0">
            <a:off x="16342217" y="7585199"/>
            <a:ext cx="604390" cy="505717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9715" y="8444019"/>
            <a:ext cx="637307" cy="718276"/>
          </a:xfrm>
          <a:prstGeom prst="rect">
            <a:avLst/>
          </a:prstGeom>
        </p:spPr>
      </p:pic>
      <p:sp>
        <p:nvSpPr>
          <p:cNvPr name="TextBox 59" id="59"/>
          <p:cNvSpPr txBox="true"/>
          <p:nvPr/>
        </p:nvSpPr>
        <p:spPr>
          <a:xfrm rot="0">
            <a:off x="15153734" y="9466015"/>
            <a:ext cx="1823203" cy="21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9"/>
              </a:lnSpc>
            </a:pPr>
            <a:r>
              <a:rPr lang="en-US" sz="1256">
                <a:solidFill>
                  <a:srgbClr val="FFFFFF"/>
                </a:solidFill>
                <a:latin typeface="Open Sans Bold"/>
              </a:rPr>
              <a:t>BANCO DE DADOS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206528" y="9737023"/>
            <a:ext cx="1717615" cy="15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5"/>
              </a:lnSpc>
            </a:pPr>
            <a:r>
              <a:rPr lang="en-US" sz="904">
                <a:solidFill>
                  <a:srgbClr val="FFFFFF"/>
                </a:solidFill>
                <a:latin typeface="Open Sans Bold"/>
              </a:rPr>
              <a:t>LIGADO NO MYSQL SERVER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791827" y="7770961"/>
            <a:ext cx="1726090" cy="62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189">
                <a:solidFill>
                  <a:srgbClr val="FFFFFF"/>
                </a:solidFill>
                <a:latin typeface="Open Sans Bold"/>
              </a:rPr>
              <a:t>LINGUAGENS DA LIGAÇÃO DO SITE COM O BANCO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612914" y="7184804"/>
            <a:ext cx="1553169" cy="1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FFFFFF"/>
                </a:solidFill>
                <a:latin typeface="Open Sans Bold"/>
              </a:rPr>
              <a:t>SITE</a:t>
            </a:r>
          </a:p>
        </p:txBody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-7320322">
            <a:off x="11227038" y="7656535"/>
            <a:ext cx="572354" cy="30699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3615307">
            <a:off x="11508875" y="7515543"/>
            <a:ext cx="572354" cy="30699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501201">
            <a:off x="13270718" y="8615150"/>
            <a:ext cx="572354" cy="30699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520808">
            <a:off x="13278472" y="8805804"/>
            <a:ext cx="572354" cy="30699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-3544992">
            <a:off x="12709849" y="7449740"/>
            <a:ext cx="611533" cy="328004"/>
          </a:xfrm>
          <a:prstGeom prst="rect">
            <a:avLst/>
          </a:prstGeom>
        </p:spPr>
      </p:pic>
      <p:sp>
        <p:nvSpPr>
          <p:cNvPr name="TextBox 68" id="68"/>
          <p:cNvSpPr txBox="true"/>
          <p:nvPr/>
        </p:nvSpPr>
        <p:spPr>
          <a:xfrm rot="-2813958">
            <a:off x="150522" y="1167993"/>
            <a:ext cx="3535809" cy="135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</a:pPr>
            <a:r>
              <a:rPr lang="en-US" sz="9806" spc="686">
                <a:solidFill>
                  <a:srgbClr val="4C6FBF"/>
                </a:solidFill>
                <a:latin typeface="Sifonn Outline Bold"/>
              </a:rPr>
              <a:t>LLD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DAEgYq21Kn8</dc:identifier>
  <dcterms:modified xsi:type="dcterms:W3CDTF">2011-08-01T06:04:30Z</dcterms:modified>
  <cp:revision>1</cp:revision>
  <dc:title>USU</dc:title>
</cp:coreProperties>
</file>